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D67AA-2F30-470C-8829-BD1C6420DB62}" type="datetimeFigureOut">
              <a:rPr lang="es-MX" smtClean="0"/>
              <a:pPr/>
              <a:t>29/04/2013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E9BBF-AE9D-4AAC-9151-8FF8DA0BC64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D67AA-2F30-470C-8829-BD1C6420DB62}" type="datetimeFigureOut">
              <a:rPr lang="es-MX" smtClean="0"/>
              <a:pPr/>
              <a:t>29/04/2013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E9BBF-AE9D-4AAC-9151-8FF8DA0BC64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D67AA-2F30-470C-8829-BD1C6420DB62}" type="datetimeFigureOut">
              <a:rPr lang="es-MX" smtClean="0"/>
              <a:pPr/>
              <a:t>29/04/2013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E9BBF-AE9D-4AAC-9151-8FF8DA0BC64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D67AA-2F30-470C-8829-BD1C6420DB62}" type="datetimeFigureOut">
              <a:rPr lang="es-MX" smtClean="0"/>
              <a:pPr/>
              <a:t>29/04/2013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E9BBF-AE9D-4AAC-9151-8FF8DA0BC64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D67AA-2F30-470C-8829-BD1C6420DB62}" type="datetimeFigureOut">
              <a:rPr lang="es-MX" smtClean="0"/>
              <a:pPr/>
              <a:t>29/04/2013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E9BBF-AE9D-4AAC-9151-8FF8DA0BC64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D67AA-2F30-470C-8829-BD1C6420DB62}" type="datetimeFigureOut">
              <a:rPr lang="es-MX" smtClean="0"/>
              <a:pPr/>
              <a:t>29/04/2013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E9BBF-AE9D-4AAC-9151-8FF8DA0BC64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D67AA-2F30-470C-8829-BD1C6420DB62}" type="datetimeFigureOut">
              <a:rPr lang="es-MX" smtClean="0"/>
              <a:pPr/>
              <a:t>29/04/2013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E9BBF-AE9D-4AAC-9151-8FF8DA0BC64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D67AA-2F30-470C-8829-BD1C6420DB62}" type="datetimeFigureOut">
              <a:rPr lang="es-MX" smtClean="0"/>
              <a:pPr/>
              <a:t>29/04/2013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E9BBF-AE9D-4AAC-9151-8FF8DA0BC64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D67AA-2F30-470C-8829-BD1C6420DB62}" type="datetimeFigureOut">
              <a:rPr lang="es-MX" smtClean="0"/>
              <a:pPr/>
              <a:t>29/04/2013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E9BBF-AE9D-4AAC-9151-8FF8DA0BC64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D67AA-2F30-470C-8829-BD1C6420DB62}" type="datetimeFigureOut">
              <a:rPr lang="es-MX" smtClean="0"/>
              <a:pPr/>
              <a:t>29/04/2013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E9BBF-AE9D-4AAC-9151-8FF8DA0BC64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D67AA-2F30-470C-8829-BD1C6420DB62}" type="datetimeFigureOut">
              <a:rPr lang="es-MX" smtClean="0"/>
              <a:pPr/>
              <a:t>29/04/2013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69E9BBF-AE9D-4AAC-9151-8FF8DA0BC64D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E0D67AA-2F30-470C-8829-BD1C6420DB62}" type="datetimeFigureOut">
              <a:rPr lang="es-MX" smtClean="0"/>
              <a:pPr/>
              <a:t>29/04/2013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69E9BBF-AE9D-4AAC-9151-8FF8DA0BC64D}" type="slidenum">
              <a:rPr lang="es-MX" smtClean="0"/>
              <a:pPr/>
              <a:t>‹Nº›</a:t>
            </a:fld>
            <a:endParaRPr lang="es-MX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71600" y="260648"/>
            <a:ext cx="7772400" cy="147002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MX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CBTis  N° 44</a:t>
            </a:r>
            <a:endParaRPr lang="es-MX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91680" y="2204864"/>
            <a:ext cx="6400800" cy="2232248"/>
          </a:xfrm>
        </p:spPr>
        <p:txBody>
          <a:bodyPr>
            <a:normAutofit fontScale="77500" lnSpcReduction="2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s-MX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Alumno: Aldo Olaya </a:t>
            </a:r>
            <a:r>
              <a:rPr lang="es-MX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Cordova</a:t>
            </a:r>
            <a:r>
              <a:rPr lang="es-MX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</a:p>
          <a:p>
            <a:pPr algn="ctr"/>
            <a:endParaRPr lang="es-MX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ctr"/>
            <a:r>
              <a:rPr lang="es-MX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6° H   </a:t>
            </a:r>
          </a:p>
          <a:p>
            <a:pPr algn="ctr"/>
            <a:endParaRPr lang="es-MX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ctr"/>
            <a:r>
              <a:rPr lang="es-MX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Informática</a:t>
            </a:r>
          </a:p>
          <a:p>
            <a:pPr algn="ctr"/>
            <a:endParaRPr lang="es-MX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ctr"/>
            <a:r>
              <a:rPr lang="es-MX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Profesor: L.I. Pedro José Jiménez Rojas</a:t>
            </a:r>
          </a:p>
          <a:p>
            <a:pPr algn="ctr"/>
            <a:endParaRPr lang="es-MX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ctr"/>
            <a:endParaRPr lang="es-MX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just"/>
            <a:endParaRPr lang="es-MX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ctr"/>
            <a:endParaRPr lang="es-MX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442424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Pasos para instalar </a:t>
            </a:r>
            <a:br>
              <a:rPr lang="es-MX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s-MX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Windows server 2003</a:t>
            </a:r>
            <a:endParaRPr lang="es-MX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2132856"/>
            <a:ext cx="8229600" cy="4389120"/>
          </a:xfrm>
        </p:spPr>
        <p:txBody>
          <a:bodyPr/>
          <a:lstStyle/>
          <a:p>
            <a:r>
              <a:rPr lang="es-MX" dirty="0" smtClean="0"/>
              <a:t>Lo primero que se debe de realizar es configurar la BIOS para que esta al reiniciar  se revise la unidad de video.</a:t>
            </a:r>
          </a:p>
          <a:p>
            <a:pPr>
              <a:buNone/>
            </a:pPr>
            <a:r>
              <a:rPr lang="es-MX" dirty="0" smtClean="0"/>
              <a:t>  </a:t>
            </a:r>
            <a:endParaRPr lang="es-MX" dirty="0" smtClean="0"/>
          </a:p>
          <a:p>
            <a:pPr>
              <a:buNone/>
            </a:pPr>
            <a:endParaRPr lang="es-MX" dirty="0"/>
          </a:p>
        </p:txBody>
      </p:sp>
      <p:pic>
        <p:nvPicPr>
          <p:cNvPr id="4" name="3 Imagen" descr="E:\Mis Documentos\Mis imágenes\Nueva carpeta\10018_361630200614850_281228852_n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3573016"/>
            <a:ext cx="2273229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4389120"/>
          </a:xfrm>
        </p:spPr>
        <p:txBody>
          <a:bodyPr/>
          <a:lstStyle/>
          <a:p>
            <a:r>
              <a:rPr lang="es-ES_tradnl" dirty="0" smtClean="0"/>
              <a:t>Después de iniciar el equipo se insertó el CD y se comenzó con la instalación del sistema.</a:t>
            </a:r>
          </a:p>
          <a:p>
            <a:pPr>
              <a:buNone/>
            </a:pPr>
            <a:r>
              <a:rPr lang="es-ES_tradnl" dirty="0" smtClean="0"/>
              <a:t> </a:t>
            </a:r>
            <a:endParaRPr lang="es-ES" dirty="0"/>
          </a:p>
        </p:txBody>
      </p:sp>
      <p:pic>
        <p:nvPicPr>
          <p:cNvPr id="4" name="3 Imagen" descr="E:\Mis Documentos\Mis imágenes\Nueva carpeta\521607_361630103948193_1128974551_n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564904"/>
            <a:ext cx="2438400" cy="1818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E:\Mis Documentos\Mis imágenes\Nueva carpeta\536196_361632497281287_801306619_n[1]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564904"/>
            <a:ext cx="2232248" cy="1714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692696"/>
            <a:ext cx="8229600" cy="4389120"/>
          </a:xfrm>
        </p:spPr>
        <p:txBody>
          <a:bodyPr/>
          <a:lstStyle/>
          <a:p>
            <a:r>
              <a:rPr lang="es-ES_tradnl" dirty="0" smtClean="0"/>
              <a:t>Posteriormente se  creo una partición en la cual se instalaría el sistema operativo. Después de esto esperamos a que el sistema comenzara a cargar.</a:t>
            </a:r>
          </a:p>
          <a:p>
            <a:pPr>
              <a:buNone/>
            </a:pPr>
            <a:endParaRPr lang="es-ES" dirty="0"/>
          </a:p>
        </p:txBody>
      </p:sp>
      <p:pic>
        <p:nvPicPr>
          <p:cNvPr id="4" name="3 Imagen" descr="E:\Mis Documentos\Mis imágenes\Nueva carpeta\536781_361632600614610_1545694616_n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348880"/>
            <a:ext cx="2162175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E:\Mis Documentos\Mis imágenes\Nueva carpeta\65305_361651493946054_1262189500_n[1]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48087" y="2348880"/>
            <a:ext cx="1904033" cy="1827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E:\Mis Documentos\Mis imágenes\Nueva carpeta\529184_361650807279456_473951220_n[1]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2420888"/>
            <a:ext cx="1944216" cy="1700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1052736"/>
            <a:ext cx="8229600" cy="4389120"/>
          </a:xfrm>
        </p:spPr>
        <p:txBody>
          <a:bodyPr/>
          <a:lstStyle/>
          <a:p>
            <a:r>
              <a:rPr lang="es-ES_tradnl" dirty="0" smtClean="0"/>
              <a:t>Después de lo anterior se comenzó a cargar el sistema operativo además de que se tiene que  introducir la licencia del producto.</a:t>
            </a:r>
          </a:p>
          <a:p>
            <a:pPr>
              <a:buNone/>
            </a:pPr>
            <a:r>
              <a:rPr lang="es-ES_tradnl" dirty="0" smtClean="0"/>
              <a:t> </a:t>
            </a:r>
            <a:endParaRPr lang="es-ES" dirty="0"/>
          </a:p>
        </p:txBody>
      </p:sp>
      <p:pic>
        <p:nvPicPr>
          <p:cNvPr id="4" name="3 Imagen" descr="E:\Mis Documentos\Mis imágenes\Nueva carpeta\548888_361635310614339_1740168887_n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140968"/>
            <a:ext cx="2016224" cy="1900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E:\Mis Documentos\Mis imágenes\Nueva carpeta\546100_361638163947387_1790981583_n[1]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3212976"/>
            <a:ext cx="2043352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764704"/>
            <a:ext cx="8229600" cy="4389120"/>
          </a:xfrm>
        </p:spPr>
        <p:txBody>
          <a:bodyPr/>
          <a:lstStyle/>
          <a:p>
            <a:r>
              <a:rPr lang="es-ES_tradnl" dirty="0" smtClean="0"/>
              <a:t>Después se tiene que definir el nombre de usuario y la contraseña, por ejemplo:  quipo –servidor44, servidor55.</a:t>
            </a:r>
          </a:p>
          <a:p>
            <a:endParaRPr lang="es-ES_tradnl" dirty="0" smtClean="0"/>
          </a:p>
          <a:p>
            <a:pPr>
              <a:buNone/>
            </a:pPr>
            <a:endParaRPr lang="es-ES" dirty="0"/>
          </a:p>
        </p:txBody>
      </p:sp>
      <p:pic>
        <p:nvPicPr>
          <p:cNvPr id="4" name="3 Imagen" descr="E:\Mis Documentos\Mis imágenes\Nueva carpeta\521587_361639707280566_1899625240_n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068960"/>
            <a:ext cx="2232248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E:\Mis Documentos\Mis imágenes\Nueva carpeta\528229_361657397278797_23658813_n[1]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2996952"/>
            <a:ext cx="2190750" cy="170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E:\Mis Documentos\Mis imágenes\Nueva carpeta\579615_361658737278663_1149690469_n[1]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3068960"/>
            <a:ext cx="2190750" cy="1633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4389120"/>
          </a:xfrm>
        </p:spPr>
        <p:txBody>
          <a:bodyPr/>
          <a:lstStyle/>
          <a:p>
            <a:r>
              <a:rPr lang="es-ES_tradnl" dirty="0" smtClean="0"/>
              <a:t> Por ultimo se esperara a que finalice toda la instalación, se reiniciara el equipo y  se introducirá el nombre y contraseña del equipo.  </a:t>
            </a:r>
          </a:p>
          <a:p>
            <a:endParaRPr lang="es-ES" dirty="0"/>
          </a:p>
        </p:txBody>
      </p:sp>
      <p:pic>
        <p:nvPicPr>
          <p:cNvPr id="4" name="3 Imagen" descr="E:\Mis Documentos\Mis imágenes\Nueva carpeta\1731_361661320611738_2585164_n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3284984"/>
            <a:ext cx="2664296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58</TotalTime>
  <Words>165</Words>
  <Application>Microsoft Office PowerPoint</Application>
  <PresentationFormat>Presentación en pantalla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Flujo</vt:lpstr>
      <vt:lpstr>CBTis  N° 44</vt:lpstr>
      <vt:lpstr>Pasos para instalar  Windows server 2003</vt:lpstr>
      <vt:lpstr>Diapositiva 3</vt:lpstr>
      <vt:lpstr>Diapositiva 4</vt:lpstr>
      <vt:lpstr>Diapositiva 5</vt:lpstr>
      <vt:lpstr>Diapositiva 6</vt:lpstr>
      <vt:lpstr>Diapositiva 7</vt:lpstr>
    </vt:vector>
  </TitlesOfParts>
  <Company>sado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CBTis  N° 44</dc:title>
  <dc:creator>pcrystal</dc:creator>
  <cp:lastModifiedBy>Invitado</cp:lastModifiedBy>
  <cp:revision>7</cp:revision>
  <dcterms:created xsi:type="dcterms:W3CDTF">2013-04-28T20:53:54Z</dcterms:created>
  <dcterms:modified xsi:type="dcterms:W3CDTF">2013-04-30T00:53:00Z</dcterms:modified>
</cp:coreProperties>
</file>